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102" d="100"/>
          <a:sy n="102" d="100"/>
        </p:scale>
        <p:origin x="19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6251-65F0-A24E-B824-490AD9EC55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BD1C0C-F0A8-1441-AE9B-1C7C5CFACA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566D3-1DB8-8144-813C-ABCAB0996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9802-7F00-A24F-9449-03CBACEEEC42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94058-231F-BB45-B52D-3A868925C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D67CC-B345-CC40-AD15-5EBB1B023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5CF5-33D1-7C4C-8DFC-C98384D4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14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9ED28-E5E1-824D-80A3-2160AF590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A9FC93-286D-EA47-93BE-2AE405701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9F187-045F-E54E-A9ED-2A083CB85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9802-7F00-A24F-9449-03CBACEEEC42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3641D-B1E7-4F44-A722-6A0111ADB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63F55-4F84-2A43-B900-7C8F14A58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5CF5-33D1-7C4C-8DFC-C98384D4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0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81501F-04FF-BB44-AC1A-CC029D66B2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7ECC47-62ED-E342-92AA-43134E9C1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A72C4-4485-C543-A70C-852EB5ADE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9802-7F00-A24F-9449-03CBACEEEC42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1D0D7-CA35-B24F-AE3B-7053CC349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789C3-050D-6F4E-B64B-83797273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5CF5-33D1-7C4C-8DFC-C98384D4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7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30D2-9964-5143-A596-117B33E9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62E65-7C2E-B641-BF10-DDA245E5F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DD99A-E0BD-E846-97B7-A128F609D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9802-7F00-A24F-9449-03CBACEEEC42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ED04B-4BDF-9F44-A8D1-C00B92295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CA2E7-E462-ED47-874D-1C4B04D1A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5CF5-33D1-7C4C-8DFC-C98384D4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66611-D061-A846-AA6B-003CBE2CC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450B3-B6F3-304E-9E4A-FDC1A68B2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5C082-E44C-874D-AC21-1C3F1A5C0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9802-7F00-A24F-9449-03CBACEEEC42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6BFB4-3004-4744-BE60-754A9E384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22EB2-6B0F-424A-B787-5156FE926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5CF5-33D1-7C4C-8DFC-C98384D4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61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C65CD-F33E-CA44-A58F-F36E4876B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115DB-0573-E447-9841-4BF534F912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4F53EA-989E-634C-BEE1-CD76830EB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6FCD8-5F48-A34D-A1F5-1A770D645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9802-7F00-A24F-9449-03CBACEEEC42}" type="datetimeFigureOut">
              <a:rPr lang="en-US" smtClean="0"/>
              <a:t>1/19/21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15381-49B3-D94B-B7E5-73FF8D256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4103AD-6A3B-824B-88CB-1444A6ED3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5CF5-33D1-7C4C-8DFC-C98384D4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3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7BEA0-A7D0-7B49-AFBF-DD8044AE2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9D4EA-9BC3-B947-AE9F-55EBB65AC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FD4B2-CDD5-7C44-A712-A6F46A870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E21D4C-11E6-BD40-A8B2-F0CD21E9E5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50D9CA-11FD-D343-904E-19D65AD9D3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FE004D-B59D-064F-AED8-AA856BC43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9802-7F00-A24F-9449-03CBACEEEC42}" type="datetimeFigureOut">
              <a:rPr lang="en-US" smtClean="0"/>
              <a:t>1/19/21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81E42A-8DDA-8F40-AAF3-B9FBD1CF8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E5E6C0-B357-6843-9D51-BFC318360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5CF5-33D1-7C4C-8DFC-C98384D4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7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A3100-94C1-494B-AF74-646DA5382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778F4F-7F95-2042-9107-C172F9A3C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9802-7F00-A24F-9449-03CBACEEEC42}" type="datetimeFigureOut">
              <a:rPr lang="en-US" smtClean="0"/>
              <a:t>1/19/21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6A3196-6B3F-B644-A58A-C8D6DFCEA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23DBA3-0EF0-B845-A65A-019890EF9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5CF5-33D1-7C4C-8DFC-C98384D4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24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BAE23B-A26B-1548-94A2-0C2CCE743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9802-7F00-A24F-9449-03CBACEEEC42}" type="datetimeFigureOut">
              <a:rPr lang="en-US" smtClean="0"/>
              <a:t>1/19/21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6FC293-DBD7-1A41-85E5-700F0C3E5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C0CF35-64B6-FE46-B2D2-41F2E162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5CF5-33D1-7C4C-8DFC-C98384D4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84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4F9F3-62DD-0143-B36C-A83CDB5D9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E745A-6EBC-6647-9CBC-FD74D1C8F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08F4C1-DE5E-A540-8F6D-5FD10941E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F5E20-5428-F04E-90BE-CC6AC43C7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9802-7F00-A24F-9449-03CBACEEEC42}" type="datetimeFigureOut">
              <a:rPr lang="en-US" smtClean="0"/>
              <a:t>1/19/21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B7029-C009-D140-A8C1-91E385168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F3AAD-CC61-0847-B88A-C8B0BFEB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5CF5-33D1-7C4C-8DFC-C98384D4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2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A6AB4-C1B0-AB4B-8C8A-451B0F05A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299102-04AB-4242-8881-479C1E44B8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37BFE-924B-FD46-886D-06A0A4F7E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13E9C5-4281-1D4D-A988-DE30B8E84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9802-7F00-A24F-9449-03CBACEEEC42}" type="datetimeFigureOut">
              <a:rPr lang="en-US" smtClean="0"/>
              <a:t>1/19/21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2F2FE-A1DA-A14B-9F0E-850C6DB60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786802-3AB1-AD46-9A8E-8283D5A50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5CF5-33D1-7C4C-8DFC-C98384D4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4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A08F0C-B1FE-1A43-957A-D2A81B02C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FF66E-686A-F843-9D9B-A68403069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2063C-9924-A044-BA85-A55C7CFADB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39802-7F00-A24F-9449-03CBACEEEC42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4B4A7-A93C-4943-8C6A-62927061D1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27000-2611-2A42-8946-67B5CA6E4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15CF5-33D1-7C4C-8DFC-C98384D4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E9E6F-B748-3545-A888-1F0A783FA3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49AF74-1EE1-2A4A-A9D0-3DF06256BC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E42D9B1-93A2-CF42-9D01-80B5574F9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97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Georgia Damsteegt</dc:creator>
  <cp:lastModifiedBy>Georgia Damsteegt</cp:lastModifiedBy>
  <cp:revision>1</cp:revision>
  <dcterms:created xsi:type="dcterms:W3CDTF">2021-01-19T20:08:00Z</dcterms:created>
  <dcterms:modified xsi:type="dcterms:W3CDTF">2021-01-19T20:09:35Z</dcterms:modified>
</cp:coreProperties>
</file>