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1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5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32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6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6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1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0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9B01B5-D8AB-4D25-A2AD-CDCEFC1C30EC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1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FD16BF-75EE-403E-AB11-0B83AB730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7571" y="3627121"/>
            <a:ext cx="2766727" cy="2621278"/>
          </a:xfrm>
        </p:spPr>
        <p:txBody>
          <a:bodyPr>
            <a:normAutofit/>
          </a:bodyPr>
          <a:lstStyle/>
          <a:p>
            <a:r>
              <a:rPr lang="en-US" sz="2400" b="1" dirty="0"/>
              <a:t>Women’s Ministries Offering</a:t>
            </a:r>
          </a:p>
          <a:p>
            <a:r>
              <a:rPr lang="en-US" sz="2400" b="1" dirty="0"/>
              <a:t>Sabbath</a:t>
            </a:r>
          </a:p>
          <a:p>
            <a:r>
              <a:rPr lang="en-US" sz="2400" b="1" dirty="0"/>
              <a:t>June 12, 2021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BAB5C0-7829-4554-9913-F1BC5994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433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B39569-9E00-4E25-B69B-AA815F873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8120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standing on a stage&#10;&#10;Description automatically generated">
            <a:extLst>
              <a:ext uri="{FF2B5EF4-FFF2-40B4-BE49-F238E27FC236}">
                <a16:creationId xmlns:a16="http://schemas.microsoft.com/office/drawing/2014/main" id="{A68A22EE-E5BC-4925-98B7-E1E7AFD8A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4183" b="-3"/>
          <a:stretch/>
        </p:blipFill>
        <p:spPr>
          <a:xfrm>
            <a:off x="1" y="-462"/>
            <a:ext cx="81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63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3AC102F59964F90164202AC8D9FBD" ma:contentTypeVersion="13" ma:contentTypeDescription="Create a new document." ma:contentTypeScope="" ma:versionID="15aaec5bb79cbcfee8c8e33363055d6d">
  <xsd:schema xmlns:xsd="http://www.w3.org/2001/XMLSchema" xmlns:xs="http://www.w3.org/2001/XMLSchema" xmlns:p="http://schemas.microsoft.com/office/2006/metadata/properties" xmlns:ns3="f286d312-5f62-4bcf-a915-ba9a0da0f37a" xmlns:ns4="baabd129-093e-40fa-81a7-14c6570365a7" targetNamespace="http://schemas.microsoft.com/office/2006/metadata/properties" ma:root="true" ma:fieldsID="fa0ca664a63f1855853d395354a43c7b" ns3:_="" ns4:_="">
    <xsd:import namespace="f286d312-5f62-4bcf-a915-ba9a0da0f37a"/>
    <xsd:import namespace="baabd129-093e-40fa-81a7-14c6570365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6d312-5f62-4bcf-a915-ba9a0da0f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bd129-093e-40fa-81a7-14c657036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00CEF6-C31A-4AFC-82F5-F0AF5C23B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86d312-5f62-4bcf-a915-ba9a0da0f37a"/>
    <ds:schemaRef ds:uri="baabd129-093e-40fa-81a7-14c657036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BEA233-D093-485E-B01F-517A4AEACC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2F774D-A4F7-4387-BB13-0E4245344DC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 Horst</dc:creator>
  <cp:lastModifiedBy>Georgia Damsteegt</cp:lastModifiedBy>
  <cp:revision>3</cp:revision>
  <dcterms:created xsi:type="dcterms:W3CDTF">2020-08-04T21:49:23Z</dcterms:created>
  <dcterms:modified xsi:type="dcterms:W3CDTF">2021-01-19T19:42:25Z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0x01010075D3AC102F59964F90164202AC8D9FBD</vt:lpwstr>
  </property>
</Properties>
</file>