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4"/>
  </p:sldMasterIdLst>
  <p:sldIdLst>
    <p:sldId id="256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10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194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799"/>
            <a:ext cx="8825658" cy="3640667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8530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6383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0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“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2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ea typeface="+mj-ea"/>
                <a:cs typeface="+mj-c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8632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5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734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1860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5693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3462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513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118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200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20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061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5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789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3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5" y="3129280"/>
            <a:ext cx="34010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67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059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4"/>
          <a:stretch/>
        </p:blipFill>
        <p:spPr>
          <a:xfrm>
            <a:off x="0" y="2669685"/>
            <a:ext cx="403566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7000"/>
                </a:schemeClr>
              </a:gs>
              <a:gs pos="69000">
                <a:schemeClr val="accent5">
                  <a:alpha val="0"/>
                </a:schemeClr>
              </a:gs>
              <a:gs pos="36000">
                <a:schemeClr val="accent5"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5D9B01B5-D8AB-4D25-A2AD-CDCEFC1C30EC}" type="datetimeFigureOut">
              <a:rPr lang="en-US" smtClean="0"/>
              <a:t>1/13/2021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C83587-6F93-451B-9EFB-307C79E3A7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212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  <p:sldLayoutId id="214748374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60000"/>
            <a:lumOff val="4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21FD16BF-75EE-403E-AB11-0B83AB730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777571" y="3627121"/>
            <a:ext cx="2766727" cy="2621278"/>
          </a:xfrm>
        </p:spPr>
        <p:txBody>
          <a:bodyPr>
            <a:normAutofit/>
          </a:bodyPr>
          <a:lstStyle/>
          <a:p>
            <a:r>
              <a:rPr lang="en-US" sz="2400" b="1" dirty="0"/>
              <a:t>Women’s Ministries Offering</a:t>
            </a:r>
          </a:p>
          <a:p>
            <a:r>
              <a:rPr lang="en-US" sz="2400" b="1" dirty="0"/>
              <a:t>Sabbath</a:t>
            </a:r>
          </a:p>
          <a:p>
            <a:r>
              <a:rPr lang="en-US" sz="2400" b="1" dirty="0"/>
              <a:t>June 12, 2021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DBAB5C0-7829-4554-9913-F1BC599405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54330" y="0"/>
            <a:ext cx="0" cy="685800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A person standing on a stage&#10;&#10;Description automatically generated">
            <a:extLst>
              <a:ext uri="{FF2B5EF4-FFF2-40B4-BE49-F238E27FC236}">
                <a16:creationId xmlns:a16="http://schemas.microsoft.com/office/drawing/2014/main" id="{A68A22EE-E5BC-4925-98B7-E1E7AFD8AF8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46" r="4183" b="-3"/>
          <a:stretch/>
        </p:blipFill>
        <p:spPr>
          <a:xfrm>
            <a:off x="1" y="-462"/>
            <a:ext cx="8120200" cy="6858000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3B39569-9E00-4E25-B69B-AA815F8731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3429000"/>
            <a:ext cx="8120200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61630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EC76B5"/>
      </a:hlink>
      <a:folHlink>
        <a:srgbClr val="E8ACC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A207AED3-9ABC-4A18-9978-A59B65688B1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D3AC102F59964F90164202AC8D9FBD" ma:contentTypeVersion="13" ma:contentTypeDescription="Create a new document." ma:contentTypeScope="" ma:versionID="15aaec5bb79cbcfee8c8e33363055d6d">
  <xsd:schema xmlns:xsd="http://www.w3.org/2001/XMLSchema" xmlns:xs="http://www.w3.org/2001/XMLSchema" xmlns:p="http://schemas.microsoft.com/office/2006/metadata/properties" xmlns:ns3="f286d312-5f62-4bcf-a915-ba9a0da0f37a" xmlns:ns4="baabd129-093e-40fa-81a7-14c6570365a7" targetNamespace="http://schemas.microsoft.com/office/2006/metadata/properties" ma:root="true" ma:fieldsID="fa0ca664a63f1855853d395354a43c7b" ns3:_="" ns4:_="">
    <xsd:import namespace="f286d312-5f62-4bcf-a915-ba9a0da0f37a"/>
    <xsd:import namespace="baabd129-093e-40fa-81a7-14c6570365a7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86d312-5f62-4bcf-a915-ba9a0da0f3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abd129-093e-40fa-81a7-14c6570365a7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12F774D-A4F7-4387-BB13-0E4245344DC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8BEA233-D093-485E-B01F-517A4AEACC4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A00CEF6-C31A-4AFC-82F5-F0AF5C23B38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286d312-5f62-4bcf-a915-ba9a0da0f37a"/>
    <ds:schemaRef ds:uri="baabd129-093e-40fa-81a7-14c6570365a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8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Century Gothic</vt:lpstr>
      <vt:lpstr>Wingdings 3</vt:lpstr>
      <vt:lpstr>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Tami Horst</dc:creator>
  <cp:lastModifiedBy>Tami Horst</cp:lastModifiedBy>
  <cp:revision>2</cp:revision>
  <dcterms:created xsi:type="dcterms:W3CDTF">2020-08-04T21:49:23Z</dcterms:created>
  <dcterms:modified xsi:type="dcterms:W3CDTF">2021-01-13T16:17:45Z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0x01010075D3AC102F59964F90164202AC8D9FBD</vt:lpwstr>
  </property>
</Properties>
</file>